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SourceSansPr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8684264f3_2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e8684264f3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c656a33f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ec656a33f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8684264f3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e8684264f3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8684264f3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e8684264f3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8684264f3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e8684264f3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8684264f3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e8684264f3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8684264f3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e8684264f3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6" name="Google Shape;13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3" name="Google Shape;16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" name="Google Shape;16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chemeClr val="lt1"/>
                </a:solidFill>
              </a:rPr>
              <a:t>NFT Vision Hack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4DBFFF"/>
                </a:solidFill>
              </a:rPr>
              <a:t>FarePass</a:t>
            </a:r>
            <a:endParaRPr>
              <a:solidFill>
                <a:srgbClr val="4DB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4DBFFF"/>
                </a:solidFill>
              </a:rPr>
              <a:t>A marketplace for purchasing and </a:t>
            </a:r>
            <a:r>
              <a:rPr lang="en" sz="1400">
                <a:solidFill>
                  <a:srgbClr val="4DBFFF"/>
                </a:solidFill>
              </a:rPr>
              <a:t>exchanging transport tickets as NFT’s</a:t>
            </a:r>
            <a:endParaRPr sz="1400">
              <a:solidFill>
                <a:srgbClr val="4DB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4DB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</a:t>
            </a:r>
            <a:endParaRPr b="1">
              <a:solidFill>
                <a:srgbClr val="4DB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widely adopted marketplace for purchasing transport tickets as NFTs.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Imagine trying to get your money back after purchasing a monthly train pass. Or redeeming it for a pass on another carrier.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Hard to exchange items across domains (ex: trade a train ticket across service providers). NFT’s level the playing field by enabling users to transfer ownership of these items in a consistent protocol.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Hard to use NFT’s and issue payments across blockchains.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Unsold / vacant tickets can mean losses for carriers.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4DB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Track of choice</a:t>
            </a:r>
            <a:endParaRPr b="1">
              <a:solidFill>
                <a:srgbClr val="4DB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Track 1 - Build on Rarible Protocol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Rarible powers NFT generation and payment with Ethereum USDC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19232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19232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Track 2 - NFT Payment Solutions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USDC API used for swaps to enable payments across chains with minimal friction.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4DB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</a:t>
            </a:r>
            <a:endParaRPr b="1">
              <a:solidFill>
                <a:srgbClr val="4DB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FarePass is a blockchain application that allows purchase of public transport passes based on volume present at different transport hubs and the number of passes previously purchased.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Offers a simple interface for creating and searching NFT’s for events and tickets.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Resell passes between vendors as simply as sending an NFT to another owner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4DB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 &amp; Tech Stack</a:t>
            </a:r>
            <a:endParaRPr b="1">
              <a:solidFill>
                <a:srgbClr val="4DB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ReactJS project with map-based interface for discovering available routes.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Rarible allows generation of multiple NFT assets per route or event. Rarible Lazy minting enables more NFT’s that represent each route.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Circle API / USDC powers payment and exchange of NFT tickets and passes. When payment clears, NFT is minted.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Receipt for each transaction enables quick lookup of the NFT and its validity. Proof of ownership demonstrated by rarible.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4DB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Scalability</a:t>
            </a:r>
            <a:endParaRPr b="1">
              <a:solidFill>
                <a:srgbClr val="4DB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FarePass relies on an ecosystem of transport issuers and buyers. This could be a combination of individuals offering carpool opportunities as well as public transport or private services.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Issuers of NFT’s are incentivized by: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Lower fees 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Fully digital tickets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Scale limited by the ability to provision net new NFT’s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NFT’s are fully transferable and proof of ownership easily managed by each user’s wallet.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Char char="●"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 work could support dynamic or adjusting fare to reduce unsold tickets.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Github: https://github.com/cbonoz/nftvision21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4DB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</a:t>
            </a:r>
            <a:endParaRPr b="1">
              <a:solidFill>
                <a:srgbClr val="4DB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Chris Buonocore (Creator and presenter)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linkedin.com/chrisbuonocore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github.com/cbonoz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525" y="1152470"/>
            <a:ext cx="1874700" cy="1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